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9" r:id="rId3"/>
    <p:sldId id="258" r:id="rId4"/>
    <p:sldId id="262" r:id="rId5"/>
    <p:sldId id="264" r:id="rId6"/>
    <p:sldId id="263" r:id="rId7"/>
    <p:sldId id="257" r:id="rId8"/>
    <p:sldId id="260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8151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445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9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13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70504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3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4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172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865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44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596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6C2A832F-54A5-42B9-8060-4A4280CC611E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FE15DC3-FDEA-4195-98A8-6784AA884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322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A947401-4EA9-28CC-5F83-908E35B390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A60E5F1-8A56-28B6-E12C-5EB631672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/>
          <a:lstStyle/>
          <a:p>
            <a:r>
              <a:rPr lang="en-US" dirty="0"/>
              <a:t>Class 3 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190ED74-7E61-A38B-776D-7EC0AB6C9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6303" y="3813078"/>
            <a:ext cx="1020685" cy="987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611EB0-2562-6B55-B84D-B1B5AED2FA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363" y="3813078"/>
            <a:ext cx="1083180" cy="108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762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nvolutional neural network equations - Cheap Online Shopping -">
            <a:extLst>
              <a:ext uri="{FF2B5EF4-FFF2-40B4-BE49-F238E27FC236}">
                <a16:creationId xmlns:a16="http://schemas.microsoft.com/office/drawing/2014/main" id="{B9835903-EDD1-7210-CB5F-2362AB742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3487" y="1991532"/>
            <a:ext cx="6500265" cy="298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364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46331-D4DD-09BA-F853-600552254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8254-8EF3-F352-9389-6A2119AE5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Convolutional Layers</a:t>
            </a:r>
          </a:p>
          <a:p>
            <a:r>
              <a:rPr lang="en-US" b="1" i="0" dirty="0">
                <a:effectLst/>
                <a:latin typeface="Söhne"/>
              </a:rPr>
              <a:t>Nonl</a:t>
            </a:r>
            <a:r>
              <a:rPr lang="en-US" b="1" dirty="0">
                <a:latin typeface="Söhne"/>
              </a:rPr>
              <a:t>i</a:t>
            </a:r>
            <a:r>
              <a:rPr lang="en-US" b="1" i="0" dirty="0">
                <a:effectLst/>
                <a:latin typeface="Söhne"/>
              </a:rPr>
              <a:t>near Activation Functions</a:t>
            </a:r>
          </a:p>
          <a:p>
            <a:r>
              <a:rPr lang="en-US" b="1" i="0" dirty="0">
                <a:effectLst/>
                <a:latin typeface="Söhne"/>
              </a:rPr>
              <a:t>Pooling</a:t>
            </a:r>
          </a:p>
          <a:p>
            <a:r>
              <a:rPr lang="en-US" b="1" i="0" dirty="0">
                <a:effectLst/>
                <a:latin typeface="Söhne"/>
              </a:rPr>
              <a:t>Fully Connected Layers</a:t>
            </a:r>
          </a:p>
          <a:p>
            <a:r>
              <a:rPr lang="en-US" b="1" i="0" dirty="0">
                <a:effectLst/>
                <a:latin typeface="Söhne"/>
              </a:rPr>
              <a:t>Dropout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20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 Comprehensive Guide to Convolutional Neural Networks — the ELI5 way |  Saturn Cloud Blog">
            <a:extLst>
              <a:ext uri="{FF2B5EF4-FFF2-40B4-BE49-F238E27FC236}">
                <a16:creationId xmlns:a16="http://schemas.microsoft.com/office/drawing/2014/main" id="{FE51630F-C195-7639-0B41-953055BC0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5100"/>
            <a:ext cx="12192000" cy="6526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073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What Is The Purpose Of Convolution Layer">
            <a:extLst>
              <a:ext uri="{FF2B5EF4-FFF2-40B4-BE49-F238E27FC236}">
                <a16:creationId xmlns:a16="http://schemas.microsoft.com/office/drawing/2014/main" id="{380B6FD3-2C9A-D285-678E-3BD33B400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898" y="1098673"/>
            <a:ext cx="9324975" cy="446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0379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onvolutional neural networks introduction - Machine Learning Group - Cosmos">
            <a:extLst>
              <a:ext uri="{FF2B5EF4-FFF2-40B4-BE49-F238E27FC236}">
                <a16:creationId xmlns:a16="http://schemas.microsoft.com/office/drawing/2014/main" id="{366AEFDC-62B3-39FB-AED6-0E70B0994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95" y="457200"/>
            <a:ext cx="10539343" cy="5814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399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4770F66E-2CE6-58B9-28AB-2A9620E97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7480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standing Convolutional Neural Networks: A Complete Guide">
            <a:extLst>
              <a:ext uri="{FF2B5EF4-FFF2-40B4-BE49-F238E27FC236}">
                <a16:creationId xmlns:a16="http://schemas.microsoft.com/office/drawing/2014/main" id="{84167220-9E9A-E5C6-95DA-89C109AD36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80063"/>
            <a:ext cx="10890052" cy="6497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720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onvolutional Neural Network | Deep Learning | Developers Breach">
            <a:extLst>
              <a:ext uri="{FF2B5EF4-FFF2-40B4-BE49-F238E27FC236}">
                <a16:creationId xmlns:a16="http://schemas.microsoft.com/office/drawing/2014/main" id="{13E60D50-819A-1E3C-6807-5DB5971F65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5846" y="-103039"/>
            <a:ext cx="12360725" cy="6961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046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llustration of Max Pooling and Average Pooling Figure 2 above shows an...  | Download Scientific Diagram">
            <a:extLst>
              <a:ext uri="{FF2B5EF4-FFF2-40B4-BE49-F238E27FC236}">
                <a16:creationId xmlns:a16="http://schemas.microsoft.com/office/drawing/2014/main" id="{E009156F-577D-18BC-3D42-87DA10CF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030" y="261342"/>
            <a:ext cx="7262436" cy="6335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046309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363</TotalTime>
  <Words>15</Words>
  <Application>Microsoft Office PowerPoint</Application>
  <PresentationFormat>Widescreen</PresentationFormat>
  <Paragraphs>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Schoolbook</vt:lpstr>
      <vt:lpstr>Söhne</vt:lpstr>
      <vt:lpstr>Wingdings 2</vt:lpstr>
      <vt:lpstr>View</vt:lpstr>
      <vt:lpstr>Deep Learning</vt:lpstr>
      <vt:lpstr>CNN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tanmoy mazumder</dc:creator>
  <cp:lastModifiedBy>tanmoy mazumder</cp:lastModifiedBy>
  <cp:revision>2</cp:revision>
  <dcterms:created xsi:type="dcterms:W3CDTF">2023-07-10T12:25:37Z</dcterms:created>
  <dcterms:modified xsi:type="dcterms:W3CDTF">2023-07-11T10:37:13Z</dcterms:modified>
</cp:coreProperties>
</file>

<file path=docProps/thumbnail.jpeg>
</file>